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12192000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0"/>
    <p:restoredTop sz="96327"/>
  </p:normalViewPr>
  <p:slideViewPr>
    <p:cSldViewPr snapToGrid="0">
      <p:cViewPr>
        <p:scale>
          <a:sx n="107" d="100"/>
          <a:sy n="107" d="100"/>
        </p:scale>
        <p:origin x="1048" y="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06933"/>
            <a:ext cx="9144000" cy="1503857"/>
          </a:xfrm>
        </p:spPr>
        <p:txBody>
          <a:bodyPr anchor="b"/>
          <a:lstStyle>
            <a:lvl1pPr algn="ctr">
              <a:defRPr sz="377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68784"/>
            <a:ext cx="9144000" cy="1042900"/>
          </a:xfrm>
        </p:spPr>
        <p:txBody>
          <a:bodyPr/>
          <a:lstStyle>
            <a:lvl1pPr marL="0" indent="0" algn="ctr">
              <a:buNone/>
              <a:defRPr sz="1512"/>
            </a:lvl1pPr>
            <a:lvl2pPr marL="287990" indent="0" algn="ctr">
              <a:buNone/>
              <a:defRPr sz="1260"/>
            </a:lvl2pPr>
            <a:lvl3pPr marL="575981" indent="0" algn="ctr">
              <a:buNone/>
              <a:defRPr sz="1134"/>
            </a:lvl3pPr>
            <a:lvl4pPr marL="863971" indent="0" algn="ctr">
              <a:buNone/>
              <a:defRPr sz="1008"/>
            </a:lvl4pPr>
            <a:lvl5pPr marL="1151961" indent="0" algn="ctr">
              <a:buNone/>
              <a:defRPr sz="1008"/>
            </a:lvl5pPr>
            <a:lvl6pPr marL="1439951" indent="0" algn="ctr">
              <a:buNone/>
              <a:defRPr sz="1008"/>
            </a:lvl6pPr>
            <a:lvl7pPr marL="1727942" indent="0" algn="ctr">
              <a:buNone/>
              <a:defRPr sz="1008"/>
            </a:lvl7pPr>
            <a:lvl8pPr marL="2015932" indent="0" algn="ctr">
              <a:buNone/>
              <a:defRPr sz="1008"/>
            </a:lvl8pPr>
            <a:lvl9pPr marL="2303922" indent="0" algn="ctr">
              <a:buNone/>
              <a:defRPr sz="100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6F642-43EC-F541-8245-ED09AF407F01}" type="datetimeFigureOut">
              <a:rPr kumimoji="1" lang="zh-CN" altLang="en-US" smtClean="0"/>
              <a:t>2023/4/10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3949-2906-2F4D-AA86-DC62F93911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7503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6F642-43EC-F541-8245-ED09AF407F01}" type="datetimeFigureOut">
              <a:rPr kumimoji="1" lang="zh-CN" altLang="en-US" smtClean="0"/>
              <a:t>2023/4/10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3949-2906-2F4D-AA86-DC62F93911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8965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29978"/>
            <a:ext cx="2628900" cy="36606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9978"/>
            <a:ext cx="7734300" cy="36606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6F642-43EC-F541-8245-ED09AF407F01}" type="datetimeFigureOut">
              <a:rPr kumimoji="1" lang="zh-CN" altLang="en-US" smtClean="0"/>
              <a:t>2023/4/10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3949-2906-2F4D-AA86-DC62F93911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0511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6F642-43EC-F541-8245-ED09AF407F01}" type="datetimeFigureOut">
              <a:rPr kumimoji="1" lang="zh-CN" altLang="en-US" smtClean="0"/>
              <a:t>2023/4/10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3949-2906-2F4D-AA86-DC62F93911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7190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76898"/>
            <a:ext cx="10515600" cy="1796828"/>
          </a:xfrm>
        </p:spPr>
        <p:txBody>
          <a:bodyPr anchor="b"/>
          <a:lstStyle>
            <a:lvl1pPr>
              <a:defRPr sz="377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890725"/>
            <a:ext cx="10515600" cy="944910"/>
          </a:xfrm>
        </p:spPr>
        <p:txBody>
          <a:bodyPr/>
          <a:lstStyle>
            <a:lvl1pPr marL="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1pPr>
            <a:lvl2pPr marL="28799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2pPr>
            <a:lvl3pPr marL="57598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3pPr>
            <a:lvl4pPr marL="86397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4pPr>
            <a:lvl5pPr marL="115196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5pPr>
            <a:lvl6pPr marL="143995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6pPr>
            <a:lvl7pPr marL="172794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7pPr>
            <a:lvl8pPr marL="201593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8pPr>
            <a:lvl9pPr marL="230392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6F642-43EC-F541-8245-ED09AF407F01}" type="datetimeFigureOut">
              <a:rPr kumimoji="1" lang="zh-CN" altLang="en-US" smtClean="0"/>
              <a:t>2023/4/10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3949-2906-2F4D-AA86-DC62F93911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82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49890"/>
            <a:ext cx="5181600" cy="27407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49890"/>
            <a:ext cx="5181600" cy="27407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6F642-43EC-F541-8245-ED09AF407F01}" type="datetimeFigureOut">
              <a:rPr kumimoji="1" lang="zh-CN" altLang="en-US" smtClean="0"/>
              <a:t>2023/4/10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3949-2906-2F4D-AA86-DC62F93911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8935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29978"/>
            <a:ext cx="10515600" cy="8349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058899"/>
            <a:ext cx="5157787" cy="518950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577849"/>
            <a:ext cx="5157787" cy="23207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058899"/>
            <a:ext cx="5183188" cy="518950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577849"/>
            <a:ext cx="5183188" cy="23207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6F642-43EC-F541-8245-ED09AF407F01}" type="datetimeFigureOut">
              <a:rPr kumimoji="1" lang="zh-CN" altLang="en-US" smtClean="0"/>
              <a:t>2023/4/10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3949-2906-2F4D-AA86-DC62F93911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0490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6F642-43EC-F541-8245-ED09AF407F01}" type="datetimeFigureOut">
              <a:rPr kumimoji="1" lang="zh-CN" altLang="en-US" smtClean="0"/>
              <a:t>2023/4/10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3949-2906-2F4D-AA86-DC62F93911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897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6F642-43EC-F541-8245-ED09AF407F01}" type="datetimeFigureOut">
              <a:rPr kumimoji="1" lang="zh-CN" altLang="en-US" smtClean="0"/>
              <a:t>2023/4/10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3949-2906-2F4D-AA86-DC62F93911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895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87972"/>
            <a:ext cx="3932237" cy="1007904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621941"/>
            <a:ext cx="6172200" cy="3069707"/>
          </a:xfrm>
        </p:spPr>
        <p:txBody>
          <a:bodyPr/>
          <a:lstStyle>
            <a:lvl1pPr>
              <a:defRPr sz="2016"/>
            </a:lvl1pPr>
            <a:lvl2pPr>
              <a:defRPr sz="1764"/>
            </a:lvl2pPr>
            <a:lvl3pPr>
              <a:defRPr sz="1512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295877"/>
            <a:ext cx="3932237" cy="2400771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6F642-43EC-F541-8245-ED09AF407F01}" type="datetimeFigureOut">
              <a:rPr kumimoji="1" lang="zh-CN" altLang="en-US" smtClean="0"/>
              <a:t>2023/4/10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3949-2906-2F4D-AA86-DC62F93911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371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87972"/>
            <a:ext cx="3932237" cy="1007904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621941"/>
            <a:ext cx="6172200" cy="3069707"/>
          </a:xfrm>
        </p:spPr>
        <p:txBody>
          <a:bodyPr anchor="t"/>
          <a:lstStyle>
            <a:lvl1pPr marL="0" indent="0">
              <a:buNone/>
              <a:defRPr sz="2016"/>
            </a:lvl1pPr>
            <a:lvl2pPr marL="287990" indent="0">
              <a:buNone/>
              <a:defRPr sz="1764"/>
            </a:lvl2pPr>
            <a:lvl3pPr marL="575981" indent="0">
              <a:buNone/>
              <a:defRPr sz="1512"/>
            </a:lvl3pPr>
            <a:lvl4pPr marL="863971" indent="0">
              <a:buNone/>
              <a:defRPr sz="1260"/>
            </a:lvl4pPr>
            <a:lvl5pPr marL="1151961" indent="0">
              <a:buNone/>
              <a:defRPr sz="1260"/>
            </a:lvl5pPr>
            <a:lvl6pPr marL="1439951" indent="0">
              <a:buNone/>
              <a:defRPr sz="1260"/>
            </a:lvl6pPr>
            <a:lvl7pPr marL="1727942" indent="0">
              <a:buNone/>
              <a:defRPr sz="1260"/>
            </a:lvl7pPr>
            <a:lvl8pPr marL="2015932" indent="0">
              <a:buNone/>
              <a:defRPr sz="1260"/>
            </a:lvl8pPr>
            <a:lvl9pPr marL="2303922" indent="0">
              <a:buNone/>
              <a:defRPr sz="126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295877"/>
            <a:ext cx="3932237" cy="2400771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6F642-43EC-F541-8245-ED09AF407F01}" type="datetimeFigureOut">
              <a:rPr kumimoji="1" lang="zh-CN" altLang="en-US" smtClean="0"/>
              <a:t>2023/4/10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3949-2906-2F4D-AA86-DC62F93911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528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29978"/>
            <a:ext cx="10515600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49890"/>
            <a:ext cx="10515600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4003618"/>
            <a:ext cx="2743200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6F642-43EC-F541-8245-ED09AF407F01}" type="datetimeFigureOut">
              <a:rPr kumimoji="1" lang="zh-CN" altLang="en-US" smtClean="0"/>
              <a:t>2023/4/10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4003618"/>
            <a:ext cx="4114800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4003618"/>
            <a:ext cx="2743200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73949-2906-2F4D-AA86-DC62F93911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6870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75981" rtl="0" eaLnBrk="1" latinLnBrk="0" hangingPunct="1">
        <a:lnSpc>
          <a:spcPct val="90000"/>
        </a:lnSpc>
        <a:spcBef>
          <a:spcPct val="0"/>
        </a:spcBef>
        <a:buNone/>
        <a:defRPr sz="27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3995" indent="-143995" algn="l" defTabSz="575981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31985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1997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100796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29595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58394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87193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15992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44791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1pPr>
      <a:lvl2pPr marL="28799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7598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3pPr>
      <a:lvl4pPr marL="86397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15196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43995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72794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01593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30392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>
            <a:extLst>
              <a:ext uri="{FF2B5EF4-FFF2-40B4-BE49-F238E27FC236}">
                <a16:creationId xmlns:a16="http://schemas.microsoft.com/office/drawing/2014/main" id="{2902698B-8275-84B6-9410-99AAE086EA98}"/>
              </a:ext>
            </a:extLst>
          </p:cNvPr>
          <p:cNvSpPr/>
          <p:nvPr/>
        </p:nvSpPr>
        <p:spPr>
          <a:xfrm>
            <a:off x="6096000" y="2065718"/>
            <a:ext cx="6051635" cy="2222711"/>
          </a:xfrm>
          <a:prstGeom prst="roundRect">
            <a:avLst>
              <a:gd name="adj" fmla="val 5031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5E214027-263A-1C9B-0971-D3B4A35C1A25}"/>
              </a:ext>
            </a:extLst>
          </p:cNvPr>
          <p:cNvSpPr/>
          <p:nvPr/>
        </p:nvSpPr>
        <p:spPr>
          <a:xfrm>
            <a:off x="0" y="2065719"/>
            <a:ext cx="5674617" cy="2222710"/>
          </a:xfrm>
          <a:prstGeom prst="roundRect">
            <a:avLst>
              <a:gd name="adj" fmla="val 5566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592AD9-EA44-DBD2-F284-8F118587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096" y="2231795"/>
            <a:ext cx="2028464" cy="15739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9500B8F-C5AF-1FE6-D1A7-976816CF6225}"/>
              </a:ext>
            </a:extLst>
          </p:cNvPr>
          <p:cNvSpPr/>
          <p:nvPr/>
        </p:nvSpPr>
        <p:spPr>
          <a:xfrm>
            <a:off x="8367509" y="3778542"/>
            <a:ext cx="1866519" cy="54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b="1" dirty="0"/>
              <a:t>Double mapping</a:t>
            </a:r>
            <a:br>
              <a:rPr lang="en-US" altLang="zh-CN" b="1" dirty="0"/>
            </a:br>
            <a:r>
              <a:rPr lang="en-US" altLang="zh-CN" dirty="0"/>
              <a:t>(ghost effects)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BFCEBF-28E1-39F5-DDF3-0610DEA98DA6}"/>
              </a:ext>
            </a:extLst>
          </p:cNvPr>
          <p:cNvSpPr/>
          <p:nvPr/>
        </p:nvSpPr>
        <p:spPr>
          <a:xfrm>
            <a:off x="10192880" y="3827867"/>
            <a:ext cx="2094993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b="1" dirty="0"/>
              <a:t>seamline distortion</a:t>
            </a: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B63321-7F78-47DD-08CF-B9C20E4CE8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96" t="14606" r="13545" b="11802"/>
          <a:stretch/>
        </p:blipFill>
        <p:spPr>
          <a:xfrm>
            <a:off x="10414006" y="2231795"/>
            <a:ext cx="1565086" cy="1573999"/>
          </a:xfrm>
          <a:prstGeom prst="rect">
            <a:avLst/>
          </a:prstGeom>
          <a:effectLst>
            <a:glow rad="25400">
              <a:schemeClr val="tx1">
                <a:alpha val="20000"/>
              </a:schemeClr>
            </a:glo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7FC9CD-7A7C-6B01-B5AD-3D63E79D9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1000"/>
                    </a14:imgEffect>
                    <a14:imgEffect>
                      <a14:brightnessContrast bright="15000" contras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3966" y="2231090"/>
            <a:ext cx="1778914" cy="1575409"/>
          </a:xfrm>
          <a:prstGeom prst="rect">
            <a:avLst/>
          </a:prstGeom>
          <a:effectLst>
            <a:glow rad="25400">
              <a:schemeClr val="tx1">
                <a:alpha val="20000"/>
              </a:schemeClr>
            </a:glo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220C3D9-86A0-04B1-35B7-2F8C82AF7A61}"/>
              </a:ext>
            </a:extLst>
          </p:cNvPr>
          <p:cNvSpPr/>
          <p:nvPr/>
        </p:nvSpPr>
        <p:spPr>
          <a:xfrm>
            <a:off x="6335069" y="3854258"/>
            <a:ext cx="1866519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b="1" dirty="0"/>
              <a:t>Low</a:t>
            </a:r>
            <a:r>
              <a:rPr lang="zh-CN" altLang="en-US" b="1" dirty="0"/>
              <a:t> </a:t>
            </a:r>
            <a:r>
              <a:rPr lang="en-US" altLang="zh-CN" b="1" dirty="0"/>
              <a:t>resolution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EBF3434-5EC5-8256-A4F9-33B3183DA4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676" t="33695" r="43447" b="21720"/>
          <a:stretch/>
        </p:blipFill>
        <p:spPr>
          <a:xfrm rot="5400000">
            <a:off x="2011071" y="73498"/>
            <a:ext cx="1573999" cy="158211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803B559-B12F-09CC-7970-6D99D8739720}"/>
              </a:ext>
            </a:extLst>
          </p:cNvPr>
          <p:cNvSpPr/>
          <p:nvPr/>
        </p:nvSpPr>
        <p:spPr>
          <a:xfrm>
            <a:off x="1782204" y="1749159"/>
            <a:ext cx="2130231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b="1" dirty="0"/>
              <a:t>Original</a:t>
            </a:r>
            <a:r>
              <a:rPr lang="zh-CN" altLang="en-US" b="1" dirty="0"/>
              <a:t> </a:t>
            </a:r>
            <a:r>
              <a:rPr lang="en-US" altLang="zh-CN" b="1" dirty="0"/>
              <a:t>UAV</a:t>
            </a:r>
            <a:r>
              <a:rPr lang="zh-CN" altLang="en-US" b="1" dirty="0"/>
              <a:t> </a:t>
            </a:r>
            <a:r>
              <a:rPr lang="en-US" altLang="zh-CN" b="1" dirty="0"/>
              <a:t>images</a:t>
            </a:r>
            <a:endParaRPr lang="zh-CN" altLang="en-US" b="1" dirty="0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FB5F72FA-D9E7-6940-9212-80E8BD7DCC25}"/>
              </a:ext>
            </a:extLst>
          </p:cNvPr>
          <p:cNvSpPr/>
          <p:nvPr/>
        </p:nvSpPr>
        <p:spPr>
          <a:xfrm>
            <a:off x="4713538" y="564909"/>
            <a:ext cx="2387906" cy="395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285ACAD-357C-AEC6-100A-9F22BB6DEF8C}"/>
              </a:ext>
            </a:extLst>
          </p:cNvPr>
          <p:cNvSpPr/>
          <p:nvPr/>
        </p:nvSpPr>
        <p:spPr>
          <a:xfrm>
            <a:off x="4982106" y="986417"/>
            <a:ext cx="1702629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b="1" dirty="0"/>
              <a:t>Reconstruction</a:t>
            </a:r>
            <a:endParaRPr lang="zh-CN" altLang="en-US" b="1" dirty="0"/>
          </a:p>
        </p:txBody>
      </p:sp>
      <p:pic>
        <p:nvPicPr>
          <p:cNvPr id="15" name="图片 14" descr="一群鸟在河边&#10;&#10;描述已自动生成">
            <a:extLst>
              <a:ext uri="{FF2B5EF4-FFF2-40B4-BE49-F238E27FC236}">
                <a16:creationId xmlns:a16="http://schemas.microsoft.com/office/drawing/2014/main" id="{7E286C5B-E0D8-FF9C-5B76-8B0DC5F558F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715" y="77554"/>
            <a:ext cx="2309211" cy="1407583"/>
          </a:xfrm>
          <a:prstGeom prst="rect">
            <a:avLst/>
          </a:prstGeom>
          <a:effectLst>
            <a:outerShdw blurRad="2540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AA758E7-10AF-4BB0-AE08-E93845B7DA2C}"/>
              </a:ext>
            </a:extLst>
          </p:cNvPr>
          <p:cNvSpPr/>
          <p:nvPr/>
        </p:nvSpPr>
        <p:spPr>
          <a:xfrm>
            <a:off x="8167206" y="1524673"/>
            <a:ext cx="2130231" cy="54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b="1" dirty="0"/>
              <a:t>Canopy map/model</a:t>
            </a:r>
            <a:br>
              <a:rPr lang="en-US" altLang="zh-CN" b="1" dirty="0"/>
            </a:br>
            <a:r>
              <a:rPr lang="en-US" altLang="zh-CN" dirty="0"/>
              <a:t>(with GPS reference)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008B7D-8BDA-8E6E-CE39-3BF76FA4D1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4621" y="2166210"/>
            <a:ext cx="1732760" cy="17051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4B4A22C-0D89-0714-6E33-5755342EE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34" y="2166210"/>
            <a:ext cx="1705168" cy="17051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C2054D-8C3D-696B-1CCA-844E00A1CF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1926" y="2166210"/>
            <a:ext cx="1705168" cy="170516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E4F05A7-4436-D152-9A5E-458EA9B12768}"/>
              </a:ext>
            </a:extLst>
          </p:cNvPr>
          <p:cNvSpPr/>
          <p:nvPr/>
        </p:nvSpPr>
        <p:spPr>
          <a:xfrm>
            <a:off x="1167170" y="3968983"/>
            <a:ext cx="3347662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b="1" dirty="0"/>
              <a:t>Different flight time and cultivar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B09E549-32CB-F16F-BA86-03DABA57C620}"/>
              </a:ext>
            </a:extLst>
          </p:cNvPr>
          <p:cNvSpPr txBox="1"/>
          <p:nvPr/>
        </p:nvSpPr>
        <p:spPr>
          <a:xfrm>
            <a:off x="7708678" y="2909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(c)</a:t>
            </a:r>
            <a:endParaRPr kumimoji="1"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9096DCB-624F-6B91-03A5-D42E014C4897}"/>
              </a:ext>
            </a:extLst>
          </p:cNvPr>
          <p:cNvSpPr txBox="1"/>
          <p:nvPr/>
        </p:nvSpPr>
        <p:spPr>
          <a:xfrm>
            <a:off x="6051635" y="3917582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(b)</a:t>
            </a:r>
            <a:endParaRPr kumimoji="1"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1521D57-2E05-396D-C75D-6392A614B2BD}"/>
              </a:ext>
            </a:extLst>
          </p:cNvPr>
          <p:cNvSpPr txBox="1"/>
          <p:nvPr/>
        </p:nvSpPr>
        <p:spPr>
          <a:xfrm>
            <a:off x="-44798" y="394644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(a)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3968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19</TotalTime>
  <Words>39</Words>
  <Application>Microsoft Macintosh PowerPoint</Application>
  <PresentationFormat>自定义</PresentationFormat>
  <Paragraphs>10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Haozhou</dc:creator>
  <cp:lastModifiedBy>Wang Haozhou</cp:lastModifiedBy>
  <cp:revision>8</cp:revision>
  <dcterms:created xsi:type="dcterms:W3CDTF">2023-04-10T07:41:28Z</dcterms:created>
  <dcterms:modified xsi:type="dcterms:W3CDTF">2023-04-10T11:35:32Z</dcterms:modified>
</cp:coreProperties>
</file>